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mbria Math" pitchFamily="18" charset="0"/>
      <p:regular r:id="rId13"/>
    </p:embeddedFont>
    <p:embeddedFont>
      <p:font typeface="Geist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2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E63F6-3605-4459-B5D3-6767B5A66198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FF0CF-B5DB-45BD-BAEC-7A4FDEDE0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7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www.googl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-2-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-3-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5.svg"/><Relationship Id="rId5" Type="http://schemas.openxmlformats.org/officeDocument/2006/relationships/image" Target="../media/image-3-3.svg"/><Relationship Id="rId4" Type="http://schemas.openxmlformats.org/officeDocument/2006/relationships/image" Target="../media/image4.png"/><Relationship Id="rId9" Type="http://schemas.openxmlformats.org/officeDocument/2006/relationships/image" Target="../media/image-3-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-5-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-6-8.svg"/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6.svg"/><Relationship Id="rId5" Type="http://schemas.openxmlformats.org/officeDocument/2006/relationships/image" Target="../media/image-6-4.svg"/><Relationship Id="rId10" Type="http://schemas.openxmlformats.org/officeDocument/2006/relationships/image" Target="../media/image-6-10.svg"/><Relationship Id="rId4" Type="http://schemas.openxmlformats.org/officeDocument/2006/relationships/image" Target="../media/image-6-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-7-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mixit.com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chosic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voicemode.com" TargetMode="External"/><Relationship Id="rId5" Type="http://schemas.openxmlformats.org/officeDocument/2006/relationships/hyperlink" Target="http://luvvoice.com" TargetMode="External"/><Relationship Id="rId10" Type="http://schemas.openxmlformats.org/officeDocument/2006/relationships/hyperlink" Target="http://myinstants.com" TargetMode="External"/><Relationship Id="rId4" Type="http://schemas.openxmlformats.org/officeDocument/2006/relationships/image" Target="../media/image-9-2.svg"/><Relationship Id="rId9" Type="http://schemas.openxmlformats.org/officeDocument/2006/relationships/hyperlink" Target="http://uppbeat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368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TANK ARENA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8576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2D multiplayer battle experience where strategy meets firepower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9607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32744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Ready to dominate the arena? </a:t>
            </a:r>
            <a:r>
              <a:rPr lang="en-US" sz="22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Let the battle begin!</a:t>
            </a:r>
            <a:endParaRPr lang="en-US" sz="220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036106"/>
            <a:ext cx="1466374" cy="62376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11" y="5036106"/>
            <a:ext cx="1673304" cy="623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2207" y="402431"/>
            <a:ext cx="1253966" cy="274796"/>
          </a:xfrm>
          <a:prstGeom prst="roundRect">
            <a:avLst>
              <a:gd name="adj" fmla="val 38346"/>
            </a:avLst>
          </a:prstGeom>
          <a:solidFill>
            <a:srgbClr val="CCFFE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99956" y="481251"/>
            <a:ext cx="117038" cy="1170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454" y="446246"/>
            <a:ext cx="902970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GAME CONCEPT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512207" y="735687"/>
            <a:ext cx="4915138" cy="457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Welcome to the Battlefield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512207" y="1558766"/>
            <a:ext cx="219527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Gameplay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12207" y="1979533"/>
            <a:ext cx="6624518" cy="702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Tank Arena delivers intense 2D combat where precision aiming and tactical movement determine victory. Navigate treacherous terrain, dodge incoming fire, and unleash devastating attacks on your opponents.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12207" y="2813447"/>
            <a:ext cx="662451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Fast-paced multiplayer action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12207" y="3098721"/>
            <a:ext cx="662451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Strategic positioning mechanics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12207" y="3383994"/>
            <a:ext cx="662451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Progressive difficulty levels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12207" y="3669268"/>
            <a:ext cx="662451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Dynamic AI opponents</a:t>
            </a:r>
            <a:endParaRPr lang="en-US" sz="11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295" y="1576983"/>
            <a:ext cx="6624518" cy="6624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544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Game Features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280190" y="1378268"/>
            <a:ext cx="7556421" cy="1450657"/>
          </a:xfrm>
          <a:prstGeom prst="roundRect">
            <a:avLst>
              <a:gd name="adj" fmla="val 985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6520" y="154459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00674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77489" y="1675567"/>
            <a:ext cx="214313" cy="214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6520" y="213193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Two-Player Mode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446520" y="2446615"/>
            <a:ext cx="722376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Team up or compete against a friend in local multiplayer battles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6280190" y="2940010"/>
            <a:ext cx="7556421" cy="1450657"/>
          </a:xfrm>
          <a:prstGeom prst="roundRect">
            <a:avLst>
              <a:gd name="adj" fmla="val 985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446520" y="3106341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00674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7489" y="3237309"/>
            <a:ext cx="214313" cy="21431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46520" y="369367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Intelligent AI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6446520" y="4008358"/>
            <a:ext cx="722376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Face off against adaptive AI opponents that learn your tactics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6280190" y="4501753"/>
            <a:ext cx="7556421" cy="1450657"/>
          </a:xfrm>
          <a:prstGeom prst="roundRect">
            <a:avLst>
              <a:gd name="adj" fmla="val 985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46520" y="4668083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00674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77489" y="4799052"/>
            <a:ext cx="214313" cy="2143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6520" y="525541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Precision Combat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6446520" y="5570101"/>
            <a:ext cx="722376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Master the physics-based shooting mechanics for perfect shots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6280190" y="6063496"/>
            <a:ext cx="7556421" cy="1450657"/>
          </a:xfrm>
          <a:prstGeom prst="roundRect">
            <a:avLst>
              <a:gd name="adj" fmla="val 985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446520" y="6229826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006747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577489" y="6360795"/>
            <a:ext cx="214313" cy="21431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446520" y="681716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Level Progression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6446520" y="7131844"/>
            <a:ext cx="722376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Advance through increasingly challenging stages with unique objectives</a:t>
            </a:r>
            <a:endParaRPr lang="en-US" sz="1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35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Mission Objective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45963"/>
            <a:ext cx="4196358" cy="3499961"/>
          </a:xfrm>
          <a:prstGeom prst="roundRect">
            <a:avLst>
              <a:gd name="adj" fmla="val 5833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976443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D1EFE4"/>
          </a:solidFill>
          <a:ln/>
        </p:spPr>
      </p:sp>
      <p:sp>
        <p:nvSpPr>
          <p:cNvPr id="5" name="Text 3"/>
          <p:cNvSpPr/>
          <p:nvPr/>
        </p:nvSpPr>
        <p:spPr>
          <a:xfrm>
            <a:off x="2721888" y="31001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883700"/>
            <a:ext cx="30570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Eliminate Opponents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37411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Tank Arena challenges players to destroy a fixed number of enemy tanks to advance. Each level raises the stakes with tougher AI and more targets.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945963"/>
            <a:ext cx="4196358" cy="3499961"/>
          </a:xfrm>
          <a:prstGeom prst="roundRect">
            <a:avLst>
              <a:gd name="adj" fmla="val 5833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2976443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D1EFE4"/>
          </a:solidFill>
          <a:ln/>
        </p:spPr>
      </p:sp>
      <p:sp>
        <p:nvSpPr>
          <p:cNvPr id="10" name="Text 8"/>
          <p:cNvSpPr/>
          <p:nvPr/>
        </p:nvSpPr>
        <p:spPr>
          <a:xfrm>
            <a:off x="7145060" y="31001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3883700"/>
            <a:ext cx="2864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Level Requirements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37411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Victory conditions scale with difficulty—early levels may require 5 kills, while advanced stages demand 15+ eliminations under time pressure.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945963"/>
            <a:ext cx="4196358" cy="3499961"/>
          </a:xfrm>
          <a:prstGeom prst="roundRect">
            <a:avLst>
              <a:gd name="adj" fmla="val 5833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0613" y="2976443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D1EFE4"/>
          </a:solidFill>
          <a:ln/>
        </p:spPr>
      </p:sp>
      <p:sp>
        <p:nvSpPr>
          <p:cNvPr id="15" name="Text 13"/>
          <p:cNvSpPr/>
          <p:nvPr/>
        </p:nvSpPr>
        <p:spPr>
          <a:xfrm>
            <a:off x="11568232" y="31001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3883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Strategic Gameplay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37411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Success requires mastering movement patterns, ammunition management, and terrain advantages to survive waves of aggressive opponents.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4121" y="458986"/>
            <a:ext cx="1190149" cy="328970"/>
          </a:xfrm>
          <a:prstGeom prst="roundRect">
            <a:avLst>
              <a:gd name="adj" fmla="val 36534"/>
            </a:avLst>
          </a:prstGeom>
          <a:noFill/>
          <a:ln w="7620">
            <a:solidFill>
              <a:srgbClr val="006747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1872" y="556736"/>
            <a:ext cx="133469" cy="1334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2016" y="516612"/>
            <a:ext cx="77450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GAME FLOW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84121" y="854631"/>
            <a:ext cx="4173022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Overview</a:t>
            </a:r>
            <a:endParaRPr lang="en-US" sz="3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21" y="1814274"/>
            <a:ext cx="4169688" cy="14299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4121" y="3431977"/>
            <a:ext cx="208645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Loading Screen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84121" y="3859530"/>
            <a:ext cx="4169688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Immersive startup sequence prepares players for battle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622" y="1814274"/>
            <a:ext cx="4169688" cy="14299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168622" y="3431977"/>
            <a:ext cx="208645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Instruction Menu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168622" y="3859530"/>
            <a:ext cx="4169688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Clear controls and gameplay tutorials guide new players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9615011" y="3431976"/>
            <a:ext cx="208645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Game Start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9567733" y="3844904"/>
            <a:ext cx="4308277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Jump into action with customizable settings and difficulty options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584121" y="7609880"/>
            <a:ext cx="13462159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game features a polished user interface that guides players from startup through victory, with intuitive menus and responsive controls throughout.</a:t>
            </a:r>
            <a:endParaRPr lang="en-US" sz="13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11" y="1814274"/>
            <a:ext cx="4584502" cy="1429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5815"/>
            <a:ext cx="79477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Game Files Organization Structure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663065"/>
            <a:ext cx="1304211" cy="994648"/>
          </a:xfrm>
          <a:prstGeom prst="roundRect">
            <a:avLst>
              <a:gd name="adj" fmla="val 164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8260" y="2032754"/>
            <a:ext cx="255151" cy="2551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79452" y="184451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Assets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279452" y="2215039"/>
            <a:ext cx="3106936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Graphics, sprites, and visual elements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2188726" y="2648188"/>
            <a:ext cx="11557159" cy="11430"/>
          </a:xfrm>
          <a:prstGeom prst="roundRect">
            <a:avLst>
              <a:gd name="adj" fmla="val 1428840"/>
            </a:avLst>
          </a:prstGeom>
          <a:solidFill>
            <a:srgbClr val="B7D5CA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2748439"/>
            <a:ext cx="2608540" cy="994648"/>
          </a:xfrm>
          <a:prstGeom prst="roundRect">
            <a:avLst>
              <a:gd name="adj" fmla="val 164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70484" y="3118128"/>
            <a:ext cx="255151" cy="25515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583781" y="292989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Audio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3583781" y="3300412"/>
            <a:ext cx="357735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Sound effects, music tracks, and voice files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3493056" y="3733562"/>
            <a:ext cx="10252829" cy="11430"/>
          </a:xfrm>
          <a:prstGeom prst="roundRect">
            <a:avLst>
              <a:gd name="adj" fmla="val 1428840"/>
            </a:avLst>
          </a:prstGeom>
          <a:solidFill>
            <a:srgbClr val="B7D5CA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3833813"/>
            <a:ext cx="3912751" cy="994648"/>
          </a:xfrm>
          <a:prstGeom prst="roundRect">
            <a:avLst>
              <a:gd name="adj" fmla="val 164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622590" y="4203502"/>
            <a:ext cx="255151" cy="25515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87992" y="401526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Scripts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4887992" y="4385786"/>
            <a:ext cx="4285655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Core game logic, AI behavior, and collision detection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4797266" y="4818936"/>
            <a:ext cx="8948618" cy="11430"/>
          </a:xfrm>
          <a:prstGeom prst="roundRect">
            <a:avLst>
              <a:gd name="adj" fmla="val 1428840"/>
            </a:avLst>
          </a:prstGeom>
          <a:solidFill>
            <a:srgbClr val="B7D5CA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790" y="4919186"/>
            <a:ext cx="5217081" cy="994648"/>
          </a:xfrm>
          <a:prstGeom prst="roundRect">
            <a:avLst>
              <a:gd name="adj" fmla="val 164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274695" y="5288875"/>
            <a:ext cx="255151" cy="25515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192322" y="510063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Scenes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6192322" y="5471160"/>
            <a:ext cx="318670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Level layouts, menus, and game states</a:t>
            </a:r>
            <a:endParaRPr lang="en-US" sz="1400" dirty="0"/>
          </a:p>
        </p:txBody>
      </p:sp>
      <p:sp>
        <p:nvSpPr>
          <p:cNvPr id="22" name="Shape 16"/>
          <p:cNvSpPr/>
          <p:nvPr/>
        </p:nvSpPr>
        <p:spPr>
          <a:xfrm>
            <a:off x="6101596" y="5904309"/>
            <a:ext cx="7644289" cy="11430"/>
          </a:xfrm>
          <a:prstGeom prst="roundRect">
            <a:avLst>
              <a:gd name="adj" fmla="val 1428840"/>
            </a:avLst>
          </a:prstGeom>
          <a:solidFill>
            <a:srgbClr val="B7D5CA"/>
          </a:solidFill>
          <a:ln/>
        </p:spPr>
      </p:sp>
      <p:sp>
        <p:nvSpPr>
          <p:cNvPr id="23" name="Shape 17"/>
          <p:cNvSpPr/>
          <p:nvPr/>
        </p:nvSpPr>
        <p:spPr>
          <a:xfrm>
            <a:off x="793790" y="6004560"/>
            <a:ext cx="6521410" cy="994648"/>
          </a:xfrm>
          <a:prstGeom prst="roundRect">
            <a:avLst>
              <a:gd name="adj" fmla="val 164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926919" y="6374249"/>
            <a:ext cx="255151" cy="255151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496651" y="618601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Configuration</a:t>
            </a:r>
            <a:endParaRPr lang="en-US" sz="1750" dirty="0"/>
          </a:p>
        </p:txBody>
      </p:sp>
      <p:sp>
        <p:nvSpPr>
          <p:cNvPr id="26" name="Text 19"/>
          <p:cNvSpPr/>
          <p:nvPr/>
        </p:nvSpPr>
        <p:spPr>
          <a:xfrm>
            <a:off x="7496651" y="6556534"/>
            <a:ext cx="3479006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Game settings, parameters, and build files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793790" y="7162443"/>
            <a:ext cx="13042821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well-organized file structure ensures smooth development, easy debugging, and efficient asset management throughout the project lifecycle.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1525" y="606147"/>
            <a:ext cx="1919407" cy="308848"/>
          </a:xfrm>
          <a:prstGeom prst="roundRect">
            <a:avLst>
              <a:gd name="adj" fmla="val 41112"/>
            </a:avLst>
          </a:prstGeom>
          <a:solidFill>
            <a:srgbClr val="CCFFE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7253" y="690086"/>
            <a:ext cx="140970" cy="1409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88708" y="659011"/>
            <a:ext cx="1496497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TECHNICAL DEEP DIVE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771525" y="971312"/>
            <a:ext cx="5118735" cy="551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Math Behind the Game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771525" y="1874877"/>
            <a:ext cx="3370540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Collision Detection Logic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71525" y="2346484"/>
            <a:ext cx="7004328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Tank Arena uses sophisticated mathematical algorithms to calculate precise bullet trajectories and collision detection between tanks, projectiles, and environmental obstacles.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71525" y="3266718"/>
            <a:ext cx="176332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71525" y="3543538"/>
            <a:ext cx="7004328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0" name="Text 7"/>
          <p:cNvSpPr/>
          <p:nvPr/>
        </p:nvSpPr>
        <p:spPr>
          <a:xfrm>
            <a:off x="771525" y="3677364"/>
            <a:ext cx="2204323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Vector Calculations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71525" y="4093726"/>
            <a:ext cx="700432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Projectile direction and velocity based on angle and power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71525" y="4620697"/>
            <a:ext cx="176332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71525" y="4897517"/>
            <a:ext cx="7004328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4" name="Text 11"/>
          <p:cNvSpPr/>
          <p:nvPr/>
        </p:nvSpPr>
        <p:spPr>
          <a:xfrm>
            <a:off x="771525" y="5031343"/>
            <a:ext cx="2717244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Bounding Box Detection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71525" y="5447705"/>
            <a:ext cx="700432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collision checking using rectangular hitboxes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71525" y="5974675"/>
            <a:ext cx="176332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771525" y="6251496"/>
            <a:ext cx="7004328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8" name="Text 15"/>
          <p:cNvSpPr/>
          <p:nvPr/>
        </p:nvSpPr>
        <p:spPr>
          <a:xfrm>
            <a:off x="771525" y="6385322"/>
            <a:ext cx="2204323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Distance Formulas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71525" y="6801683"/>
            <a:ext cx="700432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Pythagorean theorem for proximity-based interactions</a:t>
            </a:r>
            <a:endParaRPr lang="en-US" sz="1350" dirty="0"/>
          </a:p>
        </p:txBody>
      </p:sp>
      <p:sp>
        <p:nvSpPr>
          <p:cNvPr id="21" name="Shape 17"/>
          <p:cNvSpPr/>
          <p:nvPr/>
        </p:nvSpPr>
        <p:spPr>
          <a:xfrm>
            <a:off x="8213765" y="6573322"/>
            <a:ext cx="5652611" cy="907733"/>
          </a:xfrm>
          <a:prstGeom prst="roundRect">
            <a:avLst>
              <a:gd name="adj" fmla="val 17485"/>
            </a:avLst>
          </a:prstGeom>
          <a:solidFill>
            <a:srgbClr val="B3FFE7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096" y="6822281"/>
            <a:ext cx="220385" cy="176332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8786813" y="6758345"/>
            <a:ext cx="4903232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Physics simulations run at 60 FPS for smooth, responsive gameplay</a:t>
            </a:r>
            <a:endParaRPr lang="en-US" sz="135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14" y="659012"/>
            <a:ext cx="5590962" cy="55360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11040070" y="783650"/>
                <a:ext cx="2813538" cy="762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d =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/>
                        <a:ea typeface="Cambria Math"/>
                      </a:rPr>
                      <m:t>√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𝑿</m:t>
                        </m:r>
                        <m:r>
                          <a:rPr lang="en-US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𝑿</m:t>
                        </m:r>
                        <m:r>
                          <a:rPr lang="en-US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b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</a:rPr>
                          <m:t>2 – </m:t>
                        </m:r>
                        <m:r>
                          <m:rPr>
                            <m:nor/>
                          </m:rPr>
                          <a:rPr lang="en-US" b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b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</a:rPr>
                          <m:t>1) 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070" y="783650"/>
                <a:ext cx="2813538" cy="762516"/>
              </a:xfrm>
              <a:prstGeom prst="rect">
                <a:avLst/>
              </a:prstGeom>
              <a:blipFill rotWithShape="1">
                <a:blip r:embed="rId7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0496"/>
            <a:ext cx="69461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Programming Language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59437"/>
            <a:ext cx="7556421" cy="2093714"/>
          </a:xfrm>
          <a:prstGeom prst="roundRect">
            <a:avLst>
              <a:gd name="adj" fmla="val 9750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416731"/>
            <a:ext cx="3263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Development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2907149"/>
            <a:ext cx="704183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Built using industry-standard game development tools and frameworks, enabling cross-platform compatibility and optimized performance for 2D graphics rendering.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479965"/>
            <a:ext cx="7556421" cy="2093714"/>
          </a:xfrm>
          <a:prstGeom prst="roundRect">
            <a:avLst>
              <a:gd name="adj" fmla="val 9750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37484" y="47372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Code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5227677"/>
            <a:ext cx="704183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Object-oriented design principles ensure maintainable, scalable code with reusable components for tanks, projectiles, and game mechanics.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828830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Technology stack chosen for rapid prototyping and professional-grade game development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95801"/>
            <a:ext cx="2028230" cy="343614"/>
          </a:xfrm>
          <a:prstGeom prst="roundRect">
            <a:avLst>
              <a:gd name="adj" fmla="val 40400"/>
            </a:avLst>
          </a:prstGeom>
          <a:solidFill>
            <a:srgbClr val="CCFFE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09399" y="790456"/>
            <a:ext cx="154186" cy="154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0619" y="753547"/>
            <a:ext cx="1565791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ACKNOWLEDGMENTS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93790" y="1104900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Credits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793790" y="2116931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Development Team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93790" y="2642235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PPT Designer:</a:t>
            </a: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Shravan Acharya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3790" y="2984778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Programmer:</a:t>
            </a: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Shravan Acharya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93790" y="3327321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Designer &amp; Team Partner:</a:t>
            </a: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Rahul Chetry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93790" y="3893205"/>
            <a:ext cx="6286262" cy="31670"/>
          </a:xfrm>
          <a:prstGeom prst="rect">
            <a:avLst/>
          </a:prstGeom>
          <a:solidFill>
            <a:srgbClr val="4B4A4A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93790" y="410908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Font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93790" y="4574143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Chrusty by Cove 703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3790" y="5140028"/>
            <a:ext cx="6286262" cy="31671"/>
          </a:xfrm>
          <a:prstGeom prst="rect">
            <a:avLst/>
          </a:prstGeom>
          <a:solidFill>
            <a:srgbClr val="4B4A4A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35590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Icons &amp; Images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93790" y="5820966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Bullet Image: Missile icons by Those Icons – Flaticon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93790" y="6163508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Explosion Image: Explosion icons by Freepik – Flaticon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93790" y="6506051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Player Win Image: Instagram @spartafc_reddingca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93790" y="6848594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Player Lose Image: Adobe Stock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793790" y="7191137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Other Images: Created using AI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557968" y="211693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Voice Credits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7557968" y="2581989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luvvoice.com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7557968" y="2924532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voicemode.com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7557968" y="3490417"/>
            <a:ext cx="6286262" cy="31671"/>
          </a:xfrm>
          <a:prstGeom prst="rect">
            <a:avLst/>
          </a:prstGeom>
          <a:solidFill>
            <a:srgbClr val="4B4A4A">
              <a:alpha val="50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557968" y="370629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Music &amp; Audio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7557968" y="4171355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Epic Chase Music: From </a:t>
            </a:r>
            <a:r>
              <a:rPr lang="en-US" sz="150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chosic.com</a:t>
            </a: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by MaxKoMusic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7557968" y="4513898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Additional Music/Audio: </a:t>
            </a:r>
            <a:r>
              <a:rPr lang="en-US" sz="150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mixit.com</a:t>
            </a: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r>
              <a:rPr lang="en-US" sz="150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uppbeat.com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7557968" y="4856440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Win/Lose Sounds: </a:t>
            </a:r>
            <a:r>
              <a:rPr lang="en-US" sz="150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myinstants.com</a:t>
            </a:r>
            <a:endParaRPr lang="en-US" sz="1500" dirty="0"/>
          </a:p>
        </p:txBody>
      </p:sp>
      <p:sp>
        <p:nvSpPr>
          <p:cNvPr id="28" name="Shape 25"/>
          <p:cNvSpPr/>
          <p:nvPr/>
        </p:nvSpPr>
        <p:spPr>
          <a:xfrm>
            <a:off x="7557968" y="5422325"/>
            <a:ext cx="6286262" cy="31671"/>
          </a:xfrm>
          <a:prstGeom prst="rect">
            <a:avLst/>
          </a:prstGeom>
          <a:solidFill>
            <a:srgbClr val="4B4A4A">
              <a:alpha val="50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7557968" y="563820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Backgrounds</a:t>
            </a:r>
            <a:endParaRPr lang="en-US" sz="1850" dirty="0"/>
          </a:p>
        </p:txBody>
      </p:sp>
      <p:sp>
        <p:nvSpPr>
          <p:cNvPr id="30" name="Text 27"/>
          <p:cNvSpPr/>
          <p:nvPr/>
        </p:nvSpPr>
        <p:spPr>
          <a:xfrm>
            <a:off x="7557968" y="6103263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Desert bg by Top Graphics and SVG Bundles (Pinterest)</a:t>
            </a:r>
            <a:endParaRPr lang="en-US" sz="1500" dirty="0"/>
          </a:p>
        </p:txBody>
      </p:sp>
      <p:sp>
        <p:nvSpPr>
          <p:cNvPr id="31" name="Text 28"/>
          <p:cNvSpPr/>
          <p:nvPr/>
        </p:nvSpPr>
        <p:spPr>
          <a:xfrm>
            <a:off x="7557968" y="6445806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Icy place bg by WallpapersHome (Pinterest)</a:t>
            </a:r>
            <a:endParaRPr lang="en-US" sz="1500" dirty="0"/>
          </a:p>
        </p:txBody>
      </p:sp>
      <p:sp>
        <p:nvSpPr>
          <p:cNvPr id="32" name="Text 29"/>
          <p:cNvSpPr/>
          <p:nvPr/>
        </p:nvSpPr>
        <p:spPr>
          <a:xfrm>
            <a:off x="7557968" y="6788348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Level 1 bg: Adobe Stock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603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Cambria Math</vt:lpstr>
      <vt:lpstr>Noto Serif SC Light</vt:lpstr>
      <vt:lpstr>Geist</vt:lpstr>
      <vt:lpstr>Calibri</vt:lpstr>
      <vt:lpstr>Noto Serif SC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</cp:revision>
  <dcterms:created xsi:type="dcterms:W3CDTF">2026-01-18T08:38:38Z</dcterms:created>
  <dcterms:modified xsi:type="dcterms:W3CDTF">2026-01-18T09:39:43Z</dcterms:modified>
</cp:coreProperties>
</file>